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avec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forment un réseau mondial de partenaires qui partagent des valeurs communes, notamment les +principes open source, la +propriété locale, la +durabilité, la +transparence et +l'autonomisation de l'utilisation des données. </a:t>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Bien que chaque groupe fonctionne indépendamment, le réseau HISP dans son ensemble collabore de diverses manières.</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de l'open-</a:t>
            </a:r>
            <a:r>
              <a:rPr dirty="0" err="1" lang="es-ES" sz="2400"/>
              <a:t>source</a:t>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